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498" y="-4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03.11.2021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2398" y="2118370"/>
            <a:ext cx="1949247" cy="432048"/>
          </a:xfrm>
        </p:spPr>
        <p:txBody>
          <a:bodyPr>
            <a:noAutofit/>
          </a:bodyPr>
          <a:lstStyle/>
          <a:p>
            <a:pPr algn="ctr"/>
            <a:r>
              <a:rPr lang="tt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“Мин укыйм, син укыйсын, без укыйбыз” </a:t>
            </a:r>
            <a:r>
              <a:rPr lang="tt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флешмобы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37020" y="1707654"/>
            <a:ext cx="2743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алалар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яшүсмерләр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театрлары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фестивале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нең район туры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C:\Users\Ray\Downloads\Screenshot_20211009-110044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86" y="219088"/>
            <a:ext cx="2339194" cy="148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C:\Users\Ания Ракиповна\Downloads\IMG-20211019-WA00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369" y="2178074"/>
            <a:ext cx="2466156" cy="1689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C:\Users\Хафизова\Downloads\IMG_20211025_08035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08" y="3163644"/>
            <a:ext cx="2514600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Объект 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56936"/>
            <a:ext cx="2762246" cy="1712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 descr="C:\Users\User\Desktop\IMG 20211015 09244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34394"/>
            <a:ext cx="2438400" cy="1658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 descr="C:\Users\User\Desktop\IMG 20211020 091138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 r="1507" b="23902"/>
          <a:stretch/>
        </p:blipFill>
        <p:spPr bwMode="auto">
          <a:xfrm>
            <a:off x="170035" y="360211"/>
            <a:ext cx="1809677" cy="157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843808" y="4106619"/>
            <a:ext cx="2256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Мәктәпләрдә “Туган тел” газетасын чыгару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3672</TotalTime>
  <Words>30</Words>
  <Application>Microsoft Office PowerPoint</Application>
  <PresentationFormat>Экран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517</cp:revision>
  <cp:lastPrinted>2021-02-01T07:48:05Z</cp:lastPrinted>
  <dcterms:created xsi:type="dcterms:W3CDTF">2015-10-13T08:15:21Z</dcterms:created>
  <dcterms:modified xsi:type="dcterms:W3CDTF">2021-11-03T11:17:17Z</dcterms:modified>
</cp:coreProperties>
</file>